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96" r:id="rId1"/>
  </p:sldMasterIdLst>
  <p:sldIdLst>
    <p:sldId id="256" r:id="rId2"/>
    <p:sldId id="257" r:id="rId3"/>
    <p:sldId id="258" r:id="rId4"/>
    <p:sldId id="259" r:id="rId5"/>
    <p:sldId id="263" r:id="rId6"/>
    <p:sldId id="261" r:id="rId7"/>
    <p:sldId id="260" r:id="rId8"/>
    <p:sldId id="262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3C2A5F-85C8-4771-9626-3528929F20B9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6AD50-34A5-4F2C-8EA7-5719CB2758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3C2A5F-85C8-4771-9626-3528929F20B9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6AD50-34A5-4F2C-8EA7-5719CB2758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3C2A5F-85C8-4771-9626-3528929F20B9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6AD50-34A5-4F2C-8EA7-5719CB2758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3C2A5F-85C8-4771-9626-3528929F20B9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6AD50-34A5-4F2C-8EA7-5719CB2758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3C2A5F-85C8-4771-9626-3528929F20B9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6AD50-34A5-4F2C-8EA7-5719CB2758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3C2A5F-85C8-4771-9626-3528929F20B9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6AD50-34A5-4F2C-8EA7-5719CB2758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3C2A5F-85C8-4771-9626-3528929F20B9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6AD50-34A5-4F2C-8EA7-5719CB2758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3C2A5F-85C8-4771-9626-3528929F20B9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6AD50-34A5-4F2C-8EA7-5719CB2758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3C2A5F-85C8-4771-9626-3528929F20B9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6AD50-34A5-4F2C-8EA7-5719CB2758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3C2A5F-85C8-4771-9626-3528929F20B9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6AD50-34A5-4F2C-8EA7-5719CB2758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3C2A5F-85C8-4771-9626-3528929F20B9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6AD50-34A5-4F2C-8EA7-5719CB2758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23C2A5F-85C8-4771-9626-3528929F20B9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A36AD50-34A5-4F2C-8EA7-5719CB2758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2.bp.blogspot.com/_uw9CQVXKCnk/TTQZf724LcI/AAAAAAAABew/wGLWMtuGdd8/s1600/mount.jpe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upload.wikimedia.org/wikipedia/commons/thumb/8/8c/Paul_cezanne_1861.jpg/220px-Paul_cezanne_1861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/imgres?imgurl=http://www.notablebiographies.com/images/uewb_03_img0163.jpg&amp;imgrefurl=http://www.notablebiographies.com/Ca-Ch/C-zanne-Paul.html&amp;usg=__buXPCnq_79gqtzWSAoGPjBWonhw=&amp;h=279&amp;w=227&amp;sz=14&amp;hl=en&amp;start=19&amp;zoom=1&amp;tbnid=xcu8FuIbZpr8XM:&amp;tbnh=114&amp;tbnw=93&amp;ei=5pmeUP-dDbC30AHnxoCYCQ&amp;prev=/search?q=Paul+Cezanne+Images+not+of+his+paintings&amp;um=1&amp;hl=en&amp;sa=N&amp;rlz=1T4ADSA_enUS353US354&amp;tbm=isch&amp;um=1&amp;itbs=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hyperlink" Target="http://www.paul-cezanne.org/Trees-And-Houses-large.html" TargetMode="External"/><Relationship Id="rId2" Type="http://schemas.openxmlformats.org/officeDocument/2006/relationships/hyperlink" Target="http://www.paul-cezanne.org/Still-Life-With-Apple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hyperlink" Target="http://www.paul-cezanne.org/Small-forest.html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georgewbush-whitehouse.archives.gov/history/art/images/258.jpg&amp;imgrefurl=http://georgewbush-whitehouse.archives.gov/history/art/images/258.html&amp;usg=__fX4SNBBBwNp8QqInAqG_XMDtTac=&amp;h=300&amp;w=389&amp;sz=28&amp;hl=en&amp;start=12&amp;zoom=1&amp;tbnid=tBbfx6Lgfim2GM:&amp;tbnh=95&amp;tbnw=123&amp;ei=wKCeUImLHem60AHH3ICYCQ&amp;prev=/search?q=paul+cezanne&amp;um=1&amp;hl=en&amp;gbv=2&amp;rlz=1W1ADSA_enUS353&amp;tbm=isch&amp;um=1&amp;itbs=1" TargetMode="External"/><Relationship Id="rId13" Type="http://schemas.openxmlformats.org/officeDocument/2006/relationships/hyperlink" Target="http://biblelessonsite.org/images2/cezanne2.jpg" TargetMode="External"/><Relationship Id="rId18" Type="http://schemas.openxmlformats.org/officeDocument/2006/relationships/image" Target="../media/image17.jpeg"/><Relationship Id="rId3" Type="http://schemas.openxmlformats.org/officeDocument/2006/relationships/image" Target="../media/image9.jpeg"/><Relationship Id="rId21" Type="http://schemas.openxmlformats.org/officeDocument/2006/relationships/hyperlink" Target="http://www.google.com/imgres?imgurl=http://www.ibiblio.org/wm/paint/auth/cezanne/land/cezanne.maison-arbres.jpg&amp;imgrefurl=http://www.ibiblio.org/wm/paint/auth/cezanne/land/&amp;usg=__rRrw5UO1pUtDP8c-ey3SKDPs_34=&amp;h=818&amp;w=1041&amp;sz=167&amp;hl=en&amp;start=31&amp;zoom=1&amp;tbnid=f9w7M-4Eh70sVM:&amp;tbnh=118&amp;tbnw=150&amp;ei=nKKeUPuOF6-30gGgyYCYDg&amp;prev=/search?q=paul+cezanne&amp;start=20&amp;um=1&amp;hl=en&amp;sa=N&amp;gbv=2&amp;rlz=1W1ADSA_enUS353&amp;tbm=isch&amp;um=1&amp;itbs=1" TargetMode="External"/><Relationship Id="rId7" Type="http://schemas.openxmlformats.org/officeDocument/2006/relationships/image" Target="../media/image11.jpeg"/><Relationship Id="rId12" Type="http://schemas.openxmlformats.org/officeDocument/2006/relationships/image" Target="../media/image14.jpeg"/><Relationship Id="rId17" Type="http://schemas.openxmlformats.org/officeDocument/2006/relationships/hyperlink" Target="http://www.google.com/imgres?imgurl=http://www.ibiblio.org/wm/paint/auth/cezanne/land/cezanne.jas-buffan-pool.jpg&amp;imgrefurl=http://www.ibiblio.org/wm/paint/auth/cezanne/land/&amp;usg=__uJUt2WH8NNXxON2NlT-XD9cKggY=&amp;h=910&amp;w=1109&amp;sz=155&amp;hl=en&amp;start=21&amp;zoom=1&amp;tbnid=tp2ss2Jskz_qfM:&amp;tbnh=123&amp;tbnw=150&amp;ei=nKKeUPuOF6-30gGgyYCYDg&amp;prev=/search?q=paul+cezanne&amp;start=20&amp;um=1&amp;hl=en&amp;sa=N&amp;gbv=2&amp;rlz=1W1ADSA_enUS353&amp;tbm=isch&amp;um=1&amp;itbs=1" TargetMode="External"/><Relationship Id="rId2" Type="http://schemas.openxmlformats.org/officeDocument/2006/relationships/hyperlink" Target="http://www.google.com/imgres?imgurl=http://assets.flavorwire.com/wp-content/uploads/2012/09/5_cezanne.jpg&amp;imgrefurl=http://www.flavorwire.com/330516/the-greatest-food-still-lifes-in-art-history?all=1&amp;usg=__KcG068enAcW529xuwDRtsu-ZhxQ=&amp;h=840&amp;w=1032&amp;sz=161&amp;hl=en&amp;start=18&amp;zoom=1&amp;tbnid=4oVRM6PIGIMJ_M:&amp;tbnh=122&amp;tbnw=150&amp;ei=5pmeUP-dDbC30AHnxoCYCQ&amp;prev=/search?q=Paul+Cezanne+Images+not+of+his+paintings&amp;um=1&amp;hl=en&amp;sa=N&amp;rlz=1T4ADSA_enUS353US354&amp;tbm=isch&amp;um=1&amp;itbs=1" TargetMode="External"/><Relationship Id="rId16" Type="http://schemas.openxmlformats.org/officeDocument/2006/relationships/image" Target="../media/image16.jpeg"/><Relationship Id="rId20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imgres?imgurl=http://static.ddmcdn.com/gif/paintings-by-paul-cezanne-4.jpg&amp;imgrefurl=http://entertainment.howstuffworks.com/arts/artwork/paintings-by-paul-cezanne4.htm&amp;usg=__LPifuP8u01srJxvvZ-EWBrx3TnU=&amp;h=332&amp;w=400&amp;sz=22&amp;hl=en&amp;start=7&amp;zoom=1&amp;tbnid=RpBzt3sOnlvRcM:&amp;tbnh=103&amp;tbnw=124&amp;ei=wKCeUImLHem60AHH3ICYCQ&amp;prev=/search?q=paul+cezanne&amp;um=1&amp;hl=en&amp;gbv=2&amp;rlz=1W1ADSA_enUS353&amp;tbm=isch&amp;um=1&amp;itbs=1" TargetMode="External"/><Relationship Id="rId11" Type="http://schemas.openxmlformats.org/officeDocument/2006/relationships/image" Target="../media/image13.jpeg"/><Relationship Id="rId5" Type="http://schemas.openxmlformats.org/officeDocument/2006/relationships/image" Target="../media/image10.jpeg"/><Relationship Id="rId15" Type="http://schemas.openxmlformats.org/officeDocument/2006/relationships/hyperlink" Target="http://www.google.com/imgres?imgurl=http://uploads0.wikipaintings.org/images/paul-cezanne/still-life-with-bottle-and-apple-basket-1894.jpg&amp;imgrefurl=http://www.wikipaintings.org/en/paul-cezanne/still-life-with-bottle-and-apple-basket-1894&amp;usg=__cR02AntuZC3zR82Y49X55BRQoRs=&amp;h=2003&amp;w=2536&amp;sz=523&amp;hl=en&amp;start=17&amp;zoom=1&amp;tbnid=3QdEL04nCXjfdM:&amp;tbnh=118&amp;tbnw=150&amp;ei=wKCeUImLHem60AHH3ICYCQ&amp;prev=/search?q=paul+cezanne&amp;um=1&amp;hl=en&amp;gbv=2&amp;rlz=1W1ADSA_enUS353&amp;tbm=isch&amp;um=1&amp;itbs=1" TargetMode="External"/><Relationship Id="rId10" Type="http://schemas.openxmlformats.org/officeDocument/2006/relationships/hyperlink" Target="http://www.google.com/imgres?imgurl=http://www.theartstory.org/images20/works/cezanne_paul_8.jpg&amp;imgrefurl=http://www.theartstory.org/artist-cezanne-paul.htm&amp;usg=__zCnC6puq7sZAE302tuQF0zJm2dI=&amp;h=400&amp;w=502&amp;sz=86&amp;hl=en&amp;start=15&amp;zoom=1&amp;tbnid=Qi48BgYkad0Q0M:&amp;tbnh=104&amp;tbnw=130&amp;ei=wKCeUImLHem60AHH3ICYCQ&amp;prev=/search?q=paul+cezanne&amp;um=1&amp;hl=en&amp;gbv=2&amp;rlz=1W1ADSA_enUS353&amp;tbm=isch&amp;um=1&amp;itbs=1" TargetMode="External"/><Relationship Id="rId19" Type="http://schemas.openxmlformats.org/officeDocument/2006/relationships/hyperlink" Target="http://www.google.com/imgres?imgurl=http://www.cab.u-szeged.hu/wm/paint/auth/cezanne/sl/cezanne.sl-apples.jpg&amp;imgrefurl=http://www.cab.u-szeged.hu/wm/paint/auth/cezanne/sl/&amp;usg=__SxXb7zuhZrqMBLNbuFpsHZo6Qkk=&amp;h=872&amp;w=1162&amp;sz=113&amp;hl=en&amp;start=28&amp;zoom=1&amp;tbnid=Vvy1q1PaoHcR-M:&amp;tbnh=113&amp;tbnw=150&amp;ei=nKKeUPuOF6-30gGgyYCYDg&amp;prev=/search?q=paul+cezanne&amp;start=20&amp;um=1&amp;hl=en&amp;sa=N&amp;gbv=2&amp;rlz=1W1ADSA_enUS353&amp;tbm=isch&amp;um=1&amp;itbs=1" TargetMode="External"/><Relationship Id="rId4" Type="http://schemas.openxmlformats.org/officeDocument/2006/relationships/hyperlink" Target="http://www.google.com/imgres?imgurl=http://www.artble.com/imgs/6/0/0/65593/paul_cezanne.jpg&amp;imgrefurl=http://www.artble.com/artists/paul_cezanne&amp;usg=__Qi6n9RN7oEr_KFSfHMEWgJTZIBY=&amp;h=600&amp;w=506&amp;sz=86&amp;hl=en&amp;start=8&amp;zoom=1&amp;tbnid=IDnnB2qTvZ8RMM:&amp;tbnh=135&amp;tbnw=114&amp;ei=wKCeUImLHem60AHH3ICYCQ&amp;prev=/search?q=paul+cezanne&amp;um=1&amp;hl=en&amp;gbv=2&amp;rlz=1W1ADSA_enUS353&amp;tbm=isch&amp;um=1&amp;itbs=1" TargetMode="External"/><Relationship Id="rId9" Type="http://schemas.openxmlformats.org/officeDocument/2006/relationships/image" Target="../media/image12.jpeg"/><Relationship Id="rId14" Type="http://schemas.openxmlformats.org/officeDocument/2006/relationships/image" Target="../media/image15.jpeg"/><Relationship Id="rId22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metmuseum.org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mgres?imgurl=http://www.theartstory.org/images20/works/cezanne_paul_8.jpg&amp;imgrefurl=http://www.theartstory.org/artist-cezanne-paul.htm&amp;usg=__zCnC6puq7sZAE302tuQF0zJm2dI=&amp;h=400&amp;w=502&amp;sz=86&amp;hl=en&amp;start=15&amp;zoom=1&amp;tbnid=Qi48BgYkad0Q0M:&amp;tbnh=104&amp;tbnw=130&amp;ei=wKCeUImLHem60AHH3ICYCQ&amp;prev=/search?q=paul+cezanne&amp;um=1&amp;hl=en&amp;gbv=2&amp;rlz=1W1ADSA_enUS353&amp;tbm=isch&amp;um=1&amp;itbs=1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-304800"/>
            <a:ext cx="7772400" cy="3067050"/>
          </a:xfrm>
        </p:spPr>
        <p:txBody>
          <a:bodyPr>
            <a:normAutofit/>
          </a:bodyPr>
          <a:lstStyle/>
          <a:p>
            <a:r>
              <a:rPr lang="en-US" sz="6600" dirty="0" smtClean="0"/>
              <a:t>PAUL C’EZANNE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562600"/>
            <a:ext cx="6400800" cy="3505200"/>
          </a:xfrm>
        </p:spPr>
        <p:txBody>
          <a:bodyPr/>
          <a:lstStyle/>
          <a:p>
            <a:r>
              <a:rPr lang="en-US" dirty="0" smtClean="0"/>
              <a:t>BY:  SAMANTHA POCCHIA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0418" name="Picture 2" descr="See full 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895600"/>
            <a:ext cx="5410200" cy="2286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General Facts About Paul </a:t>
            </a:r>
            <a:r>
              <a:rPr lang="en-US" dirty="0" err="1" smtClean="0"/>
              <a:t>C’ezanne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Born in Aix-en Provence, France on January 19, 1839.</a:t>
            </a:r>
          </a:p>
          <a:p>
            <a:r>
              <a:rPr lang="en-US" dirty="0" smtClean="0"/>
              <a:t>When Paul was 22 his father gave him money to move to Paris to become a painter.</a:t>
            </a:r>
          </a:p>
          <a:p>
            <a:r>
              <a:rPr lang="en-US" dirty="0" smtClean="0"/>
              <a:t>Paul’s most famous paintings were landscapes and still </a:t>
            </a:r>
            <a:r>
              <a:rPr lang="en-US" dirty="0" err="1" smtClean="0"/>
              <a:t>lifes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Paul painted landscapes because they reminded him of his home.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498080" cy="1143000"/>
          </a:xfrm>
        </p:spPr>
        <p:txBody>
          <a:bodyPr/>
          <a:lstStyle/>
          <a:p>
            <a:r>
              <a:rPr lang="en-US" dirty="0" smtClean="0"/>
              <a:t>More Facts About </a:t>
            </a:r>
            <a:r>
              <a:rPr lang="en-US" dirty="0" err="1" smtClean="0"/>
              <a:t>C’ezanne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3810000"/>
            <a:ext cx="7345680" cy="2971800"/>
          </a:xfrm>
        </p:spPr>
        <p:txBody>
          <a:bodyPr>
            <a:normAutofit fontScale="92500"/>
          </a:bodyPr>
          <a:lstStyle/>
          <a:p>
            <a:r>
              <a:rPr lang="en-US" sz="3000" dirty="0" smtClean="0"/>
              <a:t>Paul had two younger sisters named Mary and Rose.</a:t>
            </a:r>
          </a:p>
          <a:p>
            <a:r>
              <a:rPr lang="en-US" sz="3000" dirty="0" smtClean="0"/>
              <a:t>When Paul was a child he played with his best friend Emile Zola.  Emile was his neighbor.</a:t>
            </a:r>
          </a:p>
          <a:p>
            <a:r>
              <a:rPr lang="en-US" sz="3000" dirty="0" smtClean="0"/>
              <a:t>When Paul was 28 he got two paintings shown in the first art exhibit in Paris.</a:t>
            </a:r>
          </a:p>
          <a:p>
            <a:pPr>
              <a:buNone/>
            </a:pPr>
            <a:endParaRPr lang="en-US" sz="3000" dirty="0" smtClean="0"/>
          </a:p>
        </p:txBody>
      </p:sp>
      <p:pic>
        <p:nvPicPr>
          <p:cNvPr id="63490" name="Picture 2" descr="See full 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914400"/>
            <a:ext cx="2590800" cy="2667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634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726680" cy="1143000"/>
          </a:xfrm>
        </p:spPr>
        <p:txBody>
          <a:bodyPr/>
          <a:lstStyle/>
          <a:p>
            <a:r>
              <a:rPr lang="en-US" dirty="0" smtClean="0"/>
              <a:t>More </a:t>
            </a:r>
            <a:r>
              <a:rPr lang="en-US" dirty="0" err="1" smtClean="0"/>
              <a:t>C’ezanne</a:t>
            </a:r>
            <a:r>
              <a:rPr lang="en-US" dirty="0" smtClean="0"/>
              <a:t> </a:t>
            </a:r>
            <a:r>
              <a:rPr lang="en-US" dirty="0" smtClean="0"/>
              <a:t>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819400"/>
            <a:ext cx="749808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In 1886 Paul’s father dies. Paul’s father always wanted him to be a lawyer, but when he died it allowed Paul to pursue his dream.</a:t>
            </a:r>
          </a:p>
          <a:p>
            <a:r>
              <a:rPr lang="en-US" dirty="0" smtClean="0"/>
              <a:t>Paul was a famous impressionist.</a:t>
            </a:r>
          </a:p>
          <a:p>
            <a:r>
              <a:rPr lang="en-US" dirty="0" smtClean="0"/>
              <a:t>Emile Zola wrote a book about an unsuccessful artist.  Paul thought it was about him.  This ended their friendship.</a:t>
            </a:r>
            <a:endParaRPr lang="en-US" dirty="0"/>
          </a:p>
        </p:txBody>
      </p:sp>
      <p:pic>
        <p:nvPicPr>
          <p:cNvPr id="65538" name="Picture 2" descr="http://t0.gstatic.com/images?q=tbn:ANd9GcTyoTHRDL6QUpd8ecI8jkQQhkImjKXIuPTYJsEj_jqFYdE0xoejPEl1qIM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228600"/>
            <a:ext cx="2590800" cy="23622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 Like Paul </a:t>
            </a:r>
            <a:r>
              <a:rPr lang="en-US" dirty="0" err="1" smtClean="0"/>
              <a:t>C’ezanne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 like Paul </a:t>
            </a:r>
            <a:r>
              <a:rPr lang="en-US" dirty="0" err="1" smtClean="0"/>
              <a:t>C’ezanne</a:t>
            </a:r>
            <a:r>
              <a:rPr lang="en-US" dirty="0" smtClean="0"/>
              <a:t> because he painted with bright water colors and did the best landscapes you could ever see.		</a:t>
            </a:r>
          </a:p>
          <a:p>
            <a:r>
              <a:rPr lang="en-US" dirty="0" smtClean="0"/>
              <a:t>I loved the different materials he used like the canvases and water colors.</a:t>
            </a:r>
          </a:p>
          <a:p>
            <a:r>
              <a:rPr lang="en-US" dirty="0" smtClean="0"/>
              <a:t>I liked that he painted landscapes because it reminded him of home.  Like the painting </a:t>
            </a:r>
            <a:r>
              <a:rPr lang="en-US" u="sng" dirty="0" smtClean="0"/>
              <a:t>Mont Sainte </a:t>
            </a:r>
            <a:r>
              <a:rPr lang="en-US" u="sng" dirty="0" err="1" smtClean="0"/>
              <a:t>Victorie</a:t>
            </a:r>
            <a:r>
              <a:rPr lang="en-US" u="sng" dirty="0" smtClean="0"/>
              <a:t> </a:t>
            </a:r>
            <a:r>
              <a:rPr lang="en-US" dirty="0" smtClean="0"/>
              <a:t>which was the mountain in his home town.  He painted that mountain at least ten times.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417638"/>
          </a:xfrm>
        </p:spPr>
        <p:txBody>
          <a:bodyPr/>
          <a:lstStyle/>
          <a:p>
            <a:r>
              <a:rPr lang="en-US" dirty="0" smtClean="0"/>
              <a:t>My Favorites</a:t>
            </a:r>
            <a:endParaRPr lang="en-US" dirty="0"/>
          </a:p>
        </p:txBody>
      </p:sp>
      <p:pic>
        <p:nvPicPr>
          <p:cNvPr id="1028" name="Picture 4" descr="Still Life With Apples - Paul Cezanne - www.paul-cezanne.or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371600"/>
            <a:ext cx="1639489" cy="1295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4038600" y="2057400"/>
            <a:ext cx="2492797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Still Life With Apples</a:t>
            </a:r>
            <a:endParaRPr lang="en-US" dirty="0"/>
          </a:p>
        </p:txBody>
      </p:sp>
      <p:pic>
        <p:nvPicPr>
          <p:cNvPr id="1030" name="Picture 6" descr="Small forest - Paul Cezanne - www.paul-cezanne.or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3505200"/>
            <a:ext cx="1466850" cy="116485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3276600" y="3962400"/>
            <a:ext cx="2546743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Small Forest</a:t>
            </a:r>
            <a:endParaRPr lang="en-US" dirty="0"/>
          </a:p>
        </p:txBody>
      </p:sp>
      <p:pic>
        <p:nvPicPr>
          <p:cNvPr id="1032" name="Picture 8" descr="Houses In Provence   The Riaux Valley Near L Estaque - Paul Cezanne - www.paul-cezanne.or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7200" y="4953000"/>
            <a:ext cx="1828800" cy="15041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TextBox 10"/>
          <p:cNvSpPr txBox="1"/>
          <p:nvPr/>
        </p:nvSpPr>
        <p:spPr>
          <a:xfrm>
            <a:off x="6172200" y="5715000"/>
            <a:ext cx="2799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Houses in Provence</a:t>
            </a:r>
            <a:endParaRPr lang="en-US" dirty="0"/>
          </a:p>
        </p:txBody>
      </p:sp>
      <p:pic>
        <p:nvPicPr>
          <p:cNvPr id="1034" name="Picture 10" descr="Trees And Houses - Paul Cezanne - www.paul-cezanne.or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81600" y="2895600"/>
            <a:ext cx="1809750" cy="138619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3" name="TextBox 12"/>
          <p:cNvSpPr txBox="1"/>
          <p:nvPr/>
        </p:nvSpPr>
        <p:spPr>
          <a:xfrm>
            <a:off x="7315200" y="3429000"/>
            <a:ext cx="2304372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Trees and Houses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Paul </a:t>
            </a:r>
            <a:r>
              <a:rPr lang="en-US" dirty="0" err="1" smtClean="0"/>
              <a:t>C’ezanne</a:t>
            </a:r>
            <a:r>
              <a:rPr lang="en-US" dirty="0" smtClean="0"/>
              <a:t> is a Really Good Artist</a:t>
            </a:r>
            <a:endParaRPr lang="en-US" dirty="0"/>
          </a:p>
        </p:txBody>
      </p:sp>
      <p:pic>
        <p:nvPicPr>
          <p:cNvPr id="66562" name="Picture 2" descr="http://t1.gstatic.com/images?q=tbn:ANd9GcTwl3YN8dxZWNg_aMiCT1VULvmdIJKeAfiwYXZaWHCjUFYg6aUhfw6xDcp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88812">
            <a:off x="1524000" y="1752600"/>
            <a:ext cx="1428750" cy="1162050"/>
          </a:xfrm>
          <a:prstGeom prst="rect">
            <a:avLst/>
          </a:prstGeom>
          <a:noFill/>
        </p:spPr>
      </p:pic>
      <p:pic>
        <p:nvPicPr>
          <p:cNvPr id="66564" name="Picture 4" descr="http://t3.gstatic.com/images?q=tbn:ANd9GcSkBz-_kDqufwKiHWIxi6Q6RYGMqsUVdAOIvm9u7uS_V9-MJfzhApEDUJo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63087">
            <a:off x="3581400" y="1752600"/>
            <a:ext cx="1066800" cy="1362075"/>
          </a:xfrm>
          <a:prstGeom prst="rect">
            <a:avLst/>
          </a:prstGeom>
          <a:noFill/>
        </p:spPr>
      </p:pic>
      <p:pic>
        <p:nvPicPr>
          <p:cNvPr id="66566" name="Picture 6" descr="http://t3.gstatic.com/images?q=tbn:ANd9GcTyZBK1D4RVt_N-bVe-EosiXyWwNZa2LE6Z3Mqj_Uq6idEyyEZI3B9scyw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8970185">
            <a:off x="5257800" y="2057400"/>
            <a:ext cx="1181100" cy="981076"/>
          </a:xfrm>
          <a:prstGeom prst="rect">
            <a:avLst/>
          </a:prstGeom>
          <a:noFill/>
        </p:spPr>
      </p:pic>
      <p:pic>
        <p:nvPicPr>
          <p:cNvPr id="66568" name="Picture 8" descr="http://t3.gstatic.com/images?q=tbn:ANd9GcT0Kxf9qrA4irUz4SdUTLojUFRuTqmsvbeZYowrFWPCQb2Ji2-tALM0cw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505732">
            <a:off x="2028025" y="4773426"/>
            <a:ext cx="1876358" cy="1685091"/>
          </a:xfrm>
          <a:prstGeom prst="rect">
            <a:avLst/>
          </a:prstGeom>
          <a:noFill/>
        </p:spPr>
      </p:pic>
      <p:pic>
        <p:nvPicPr>
          <p:cNvPr id="66570" name="Picture 10" descr="http://t0.gstatic.com/images?q=tbn:ANd9GcS_LrZHSBsHn2RrKI3587aXvxzNOA_Y3KdEy50PmcN7W-xRMSLimIuUfzHt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085677">
            <a:off x="1799615" y="3368197"/>
            <a:ext cx="1238250" cy="990601"/>
          </a:xfrm>
          <a:prstGeom prst="rect">
            <a:avLst/>
          </a:prstGeom>
          <a:noFill/>
        </p:spPr>
      </p:pic>
      <p:pic>
        <p:nvPicPr>
          <p:cNvPr id="66572" name="Picture 12" descr="Apples and Oranges by Cezanne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20298871">
            <a:off x="3581400" y="3429000"/>
            <a:ext cx="1600200" cy="1143000"/>
          </a:xfrm>
          <a:prstGeom prst="rect">
            <a:avLst/>
          </a:prstGeom>
          <a:noFill/>
        </p:spPr>
      </p:pic>
      <p:pic>
        <p:nvPicPr>
          <p:cNvPr id="66574" name="Picture 14" descr="See full size image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240956">
            <a:off x="5551938" y="3497898"/>
            <a:ext cx="1447800" cy="1066800"/>
          </a:xfrm>
          <a:prstGeom prst="rect">
            <a:avLst/>
          </a:prstGeom>
          <a:noFill/>
        </p:spPr>
      </p:pic>
      <p:pic>
        <p:nvPicPr>
          <p:cNvPr id="66576" name="Picture 16" descr="http://t0.gstatic.com/images?q=tbn:ANd9GcQrrUWIAaOBm-3bgJaAUWwmR0Dem5MYFlAqb7VPJazrspwWWEoUUg80Ys65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9859938">
            <a:off x="7269486" y="3019081"/>
            <a:ext cx="1428750" cy="1123950"/>
          </a:xfrm>
          <a:prstGeom prst="rect">
            <a:avLst/>
          </a:prstGeom>
          <a:noFill/>
        </p:spPr>
      </p:pic>
      <p:pic>
        <p:nvPicPr>
          <p:cNvPr id="66578" name="Picture 18" descr="http://t0.gstatic.com/images?q=tbn:ANd9GcQfOQ6PuIsmYCXbWsk8h1YK1N7Gcoqsg9dieWeihOArYRla00GPE9uBjGU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366440">
            <a:off x="4419600" y="4800600"/>
            <a:ext cx="1905000" cy="1752600"/>
          </a:xfrm>
          <a:prstGeom prst="rect">
            <a:avLst/>
          </a:prstGeom>
          <a:noFill/>
        </p:spPr>
      </p:pic>
      <p:pic>
        <p:nvPicPr>
          <p:cNvPr id="66580" name="Picture 20" descr="http://t1.gstatic.com/images?q=tbn:ANd9GcSTNGt78KUjjecKJYmV-XWbqZVoOW5ZdnHfkQSyWKepsoP9do6-mhSBirz8">
            <a:hlinkClick r:id="rId19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1054797">
            <a:off x="6781800" y="1447800"/>
            <a:ext cx="1428750" cy="1076326"/>
          </a:xfrm>
          <a:prstGeom prst="rect">
            <a:avLst/>
          </a:prstGeom>
          <a:noFill/>
        </p:spPr>
      </p:pic>
      <p:pic>
        <p:nvPicPr>
          <p:cNvPr id="66582" name="Picture 22" descr="http://t3.gstatic.com/images?q=tbn:ANd9GcS3BPsy85ypA62LNhEpgNqtjYEVwf1jA69dr1K4D0GaxN0GYknjCnvKatEz">
            <a:hlinkClick r:id="rId21"/>
          </p:cNvPr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 rot="20547095">
            <a:off x="6971162" y="4676868"/>
            <a:ext cx="1881036" cy="183186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Places You Can Find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 err="1" smtClean="0"/>
              <a:t>C’ezanne’s</a:t>
            </a:r>
            <a:r>
              <a:rPr lang="en-US" dirty="0" smtClean="0"/>
              <a:t>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Metropolitan Museum of Art</a:t>
            </a:r>
          </a:p>
          <a:p>
            <a:pPr>
              <a:buNone/>
            </a:pPr>
            <a:r>
              <a:rPr lang="en-US" i="1" dirty="0" smtClean="0">
                <a:hlinkClick r:id="rId2"/>
              </a:rPr>
              <a:t>www.met</a:t>
            </a:r>
            <a:r>
              <a:rPr lang="en-US" b="1" i="1" dirty="0" smtClean="0">
                <a:hlinkClick r:id="rId2"/>
              </a:rPr>
              <a:t>museum</a:t>
            </a:r>
            <a:r>
              <a:rPr lang="en-US" i="1" dirty="0" smtClean="0">
                <a:hlinkClick r:id="rId2"/>
              </a:rPr>
              <a:t>.org</a:t>
            </a:r>
            <a:endParaRPr lang="en-US" dirty="0" smtClean="0"/>
          </a:p>
          <a:p>
            <a:r>
              <a:rPr lang="en-US" dirty="0" err="1" smtClean="0"/>
              <a:t>Musee</a:t>
            </a:r>
            <a:r>
              <a:rPr lang="en-US" dirty="0" smtClean="0"/>
              <a:t> D’Orsay, Paris</a:t>
            </a:r>
          </a:p>
          <a:p>
            <a:r>
              <a:rPr lang="en-US" dirty="0" smtClean="0"/>
              <a:t>Museum of Modern Art</a:t>
            </a:r>
          </a:p>
          <a:p>
            <a:r>
              <a:rPr lang="en-US" dirty="0" err="1" smtClean="0"/>
              <a:t>Courtauld</a:t>
            </a:r>
            <a:r>
              <a:rPr lang="en-US" dirty="0" smtClean="0"/>
              <a:t> Institute Galleries, London</a:t>
            </a:r>
          </a:p>
          <a:p>
            <a:r>
              <a:rPr lang="en-US" dirty="0" smtClean="0"/>
              <a:t>National Gallery of Art, London</a:t>
            </a:r>
          </a:p>
          <a:p>
            <a:r>
              <a:rPr lang="en-US" dirty="0" smtClean="0"/>
              <a:t>Pushkin Museum, Moscow</a:t>
            </a:r>
          </a:p>
          <a:p>
            <a:endParaRPr lang="en-US" dirty="0"/>
          </a:p>
        </p:txBody>
      </p:sp>
      <p:pic>
        <p:nvPicPr>
          <p:cNvPr id="19458" name="Picture 2" descr="Tulips In A Vase - Paul Cezanne - www.paul-cezanne.or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4572000" y="-6212753"/>
            <a:ext cx="3114675" cy="5526953"/>
          </a:xfrm>
          <a:prstGeom prst="rect">
            <a:avLst/>
          </a:prstGeom>
          <a:noFill/>
        </p:spPr>
      </p:pic>
      <p:pic>
        <p:nvPicPr>
          <p:cNvPr id="19460" name="Picture 4" descr="Tulips In A Vase - Paul Cezanne - www.paul-cezanne.or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228600"/>
            <a:ext cx="1447800" cy="2068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Paul </a:t>
            </a:r>
            <a:r>
              <a:rPr lang="en-US" dirty="0" err="1" smtClean="0"/>
              <a:t>C’ezanne</a:t>
            </a:r>
            <a:endParaRPr lang="en-US" dirty="0"/>
          </a:p>
        </p:txBody>
      </p:sp>
      <p:pic>
        <p:nvPicPr>
          <p:cNvPr id="22530" name="Picture 2" descr="Mont Sainte-Victoire and the Viaduct of the Arc River Vall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" y="-19750088"/>
            <a:ext cx="5086350" cy="4105275"/>
          </a:xfrm>
          <a:prstGeom prst="rect">
            <a:avLst/>
          </a:prstGeom>
          <a:noFill/>
        </p:spPr>
      </p:pic>
      <p:pic>
        <p:nvPicPr>
          <p:cNvPr id="22532" name="Picture 4" descr="Mont Sainte-Victoire and the Viaduct of the Arc River Vall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" y="-19750088"/>
            <a:ext cx="5086350" cy="4105275"/>
          </a:xfrm>
          <a:prstGeom prst="rect">
            <a:avLst/>
          </a:prstGeom>
          <a:noFill/>
        </p:spPr>
      </p:pic>
      <p:pic>
        <p:nvPicPr>
          <p:cNvPr id="22534" name="Picture 6" descr="Mont Sainte-Victoire and the Viaduct of the Arc River Vall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" y="-19750088"/>
            <a:ext cx="5086350" cy="4105275"/>
          </a:xfrm>
          <a:prstGeom prst="rect">
            <a:avLst/>
          </a:prstGeom>
          <a:noFill/>
        </p:spPr>
      </p:pic>
      <p:pic>
        <p:nvPicPr>
          <p:cNvPr id="8" name="Picture 10" descr="http://t0.gstatic.com/images?q=tbn:ANd9GcS_LrZHSBsHn2RrKI3587aXvxzNOA_Y3KdEy50PmcN7W-xRMSLimIuUfzH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H="1" flipV="1">
            <a:off x="1905000" y="1600200"/>
            <a:ext cx="5499539" cy="38862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09800" y="5867400"/>
            <a:ext cx="2124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Mont Sainte-</a:t>
            </a:r>
            <a:r>
              <a:rPr lang="en-US" dirty="0" err="1" smtClean="0"/>
              <a:t>Victoire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214</TotalTime>
  <Words>254</Words>
  <Application>Microsoft Office PowerPoint</Application>
  <PresentationFormat>On-screen Show (4:3)</PresentationFormat>
  <Paragraphs>36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Solstice</vt:lpstr>
      <vt:lpstr>PAUL C’EZANNE</vt:lpstr>
      <vt:lpstr>General Facts About Paul C’ezanne</vt:lpstr>
      <vt:lpstr>More Facts About C’ezanne</vt:lpstr>
      <vt:lpstr>More C’ezanne Facts</vt:lpstr>
      <vt:lpstr>Why I Like Paul C’ezanne</vt:lpstr>
      <vt:lpstr>My Favorites</vt:lpstr>
      <vt:lpstr>Paul C’ezanne is a Really Good Artist</vt:lpstr>
      <vt:lpstr>Places You Can Find  C’ezanne’s Work</vt:lpstr>
      <vt:lpstr>Paul C’ezanne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Theresa</dc:creator>
  <cp:lastModifiedBy>Theresa</cp:lastModifiedBy>
  <cp:revision>29</cp:revision>
  <dcterms:created xsi:type="dcterms:W3CDTF">2012-11-10T16:27:13Z</dcterms:created>
  <dcterms:modified xsi:type="dcterms:W3CDTF">2012-11-10T20:15:33Z</dcterms:modified>
</cp:coreProperties>
</file>